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29BEA-0415-4941-8331-905FAA479BE1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435BE-A2A0-4999-BFF9-0455CC8B652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203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931" y="0"/>
            <a:ext cx="854070" cy="112474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1750"/>
            <a:ext cx="115252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7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727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456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5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9869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132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465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65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278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454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484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72839-1D3D-4FB7-ACD1-74F46D324C5B}" type="datetimeFigureOut">
              <a:rPr lang="fr-BE" smtClean="0"/>
              <a:t>14/05/2018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59F8-8B23-4935-98CD-9A488C99DE3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980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648" y="1052736"/>
            <a:ext cx="4748616" cy="513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94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-0.35684 L 0.01024 -1.0922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3677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Le Forem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Séverine</cp:lastModifiedBy>
  <cp:revision>19</cp:revision>
  <dcterms:created xsi:type="dcterms:W3CDTF">2015-10-23T12:50:20Z</dcterms:created>
  <dcterms:modified xsi:type="dcterms:W3CDTF">2018-05-13T22:12:28Z</dcterms:modified>
</cp:coreProperties>
</file>